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5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0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1578-D946-4B23-A085-650EF8810A4A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9DE0-110B-4BEC-9FF8-25806DBB1A12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b="1" dirty="0" sz="3200"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Checklist – Conference Paper Presentation Guidelines</a:t>
            </a:r>
            <a:endParaRPr dirty="0" sz="3200" lang="en-US"/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total time for your Presentation of the paper must be 5-8 minutes.</a:t>
            </a:r>
          </a:p>
          <a:p>
            <a:pPr indent="0" marL="0">
              <a:buNone/>
            </a:pP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Please watch attached video carefully and follow pattern which is presented 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dirty="0" sz="22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Pause for 15 seconds before starting the presentation </a:t>
            </a: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the start give a brief introduction of yourself, and your association (university etc.)</a:t>
            </a: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Try to cover all main headings of the conceptual or empirical research paper (Introduction, Literature review, Methodology, Findings, Conclusion, Implications).</a:t>
            </a: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Your voice should be loud and clear </a:t>
            </a: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Your camera angle must be as per the demonstration </a:t>
            </a:r>
            <a:r>
              <a:rPr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endParaRPr dirty="0" sz="22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 sz="2200"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Pause for 15 seconds after completing your presentation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Checklist for PPT</dc:title>
  <dc:creator>.</dc:creator>
  <cp:lastModifiedBy>Dr Rab Nawaz Lodhi</cp:lastModifiedBy>
  <dcterms:created xsi:type="dcterms:W3CDTF">2021-10-19T22:00:44Z</dcterms:created>
  <dcterms:modified xsi:type="dcterms:W3CDTF">2021-10-20T15:03:59Z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78db316b7da4489d90c6fee476bc74dc</vt:lpwstr>
  </property>
</Properties>
</file>